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sOmYQSVbwQI&amp;feature=youtu.b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www.youtube.com/watch?v=sOmYQSVbwQI&amp;feature=youtu.be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145</Words>
  <Application>Microsoft Office PowerPoint</Application>
  <PresentationFormat>Custom</PresentationFormat>
  <Paragraphs>23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25</cp:revision>
  <dcterms:created xsi:type="dcterms:W3CDTF">2017-02-23T18:33:56Z</dcterms:created>
  <dcterms:modified xsi:type="dcterms:W3CDTF">2017-03-08T21:42:40Z</dcterms:modified>
</cp:coreProperties>
</file>